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956B-1D7D-C484-57B5-603562278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2DC8B-2201-52DF-320A-F86C7175E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74A47-418B-366F-58C4-A5207759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4A9F6-C447-77B4-60F5-DEEB2D64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DD27-A8D6-7CBE-D748-3DB597C9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B100-CC16-FC00-9A7C-6BDB3037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66AB4-B8FD-C101-4B35-2D4D5DFBF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64DB9-4DD6-0088-C400-04125F8C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C7239-6EFC-B1CE-D103-15434D18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9D4C5-34A8-DEF2-8520-BA16E426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6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A187C-CEF3-D0E3-6CA8-9FC262511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04284-B25A-97B7-D7D0-123299AAE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50D6-DED0-11C3-74C0-3FBF0D3A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A919-CE5D-5C99-0FC7-88B75F2F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9CBAB-A5C3-3948-4C38-82EBACCB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6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5D06-B64A-9030-08B0-7C34EBA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EDB18-190C-C91E-AA7E-8B3C43D1E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91EFE-3F13-0CBC-40E3-7A60A000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24885-A9EB-99D5-0C07-39196342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73C2-7890-3B29-3AEB-8F7D2224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C754-8454-0551-05C8-09DA63A0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FB69F-FF2C-7AE9-8B26-8661DDDE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D8C5F-221F-2A9E-479F-C0BAB8BC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217DB-C1F5-CF06-5171-C4D5AE48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AA51A-DAED-B1B9-CFA9-E7D1DDA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F8ED-638E-A91D-CAEC-312BFF51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68DD-019D-B64C-5B4B-1E0E91B1D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F935C-BDEE-572D-787F-CFAD28F28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77467-85D4-1E3B-24EC-ABA27F63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13F10-BD4A-3F98-1FEE-102D28EB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38587-05DC-F3AD-2484-FA855E67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B553-4BA3-CF20-DEAB-A066125D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AB84A-DA5B-843C-9832-C231FEEE8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53B4E-4BAB-6763-0019-A487ECA6C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24E43-14EB-B347-8360-A6A44CAA6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27B57-DFCF-F9C1-224D-699BA46A1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F836AD-20E2-7C5B-0231-65429B33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E63F8-E689-4F8E-84F0-5859BF17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3EA37-D1B9-1F93-FD08-91DE6529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DF2B-1C7E-C704-70DC-53E9B681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83EFC-6FD0-9B15-7562-16A18969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2B534-A080-AAEF-FDC2-469ACA4E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5B01A-B075-BAD8-31E7-82EDC429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C6339-086F-5DD7-7B89-E8D89D0D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BC00B-102E-28D5-FBF6-F67AA3B7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8E0B3-212B-8F61-8137-DF1B4078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5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5A1B-DF23-AE66-43C2-AA6A10E31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F025-3CD6-4635-DBF5-16BA2B60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C8075-16A6-2DDE-A634-B81EFEF6A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F66CE-4017-6A8A-CB88-41A00158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DE06B-2AA8-FA50-DF89-AC5C0415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9F34B-E175-51C8-8236-ED7AA04D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8794-3119-F5D2-E1FB-5351DEAA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5CF5A-BA34-5FC3-8C21-E71E932B7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C04B4-A0D6-3723-3B85-0A92AB366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20F21-AFA4-4380-AB20-EA85C729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53143-4F74-A593-E2E5-33C605B7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5F088-973F-380C-0825-1261F731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B4015-42E7-15F9-923C-EFEB6140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813D0-CD4A-DAC7-67CE-D425EB2DE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C2356-CC0A-A711-B4B3-35FB8F784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896CC2-3FB6-4A7E-9521-80BCF2241FA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B3276-2DFC-3BB7-F42E-0D0F170EA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394BE-14CC-724B-A68D-B7D00064B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04A140-ACC9-435E-BC12-82AB668E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3DD9AE8-8180-E029-DE39-B0F90A350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" t="1731" r="39991" b="90336"/>
          <a:stretch>
            <a:fillRect/>
          </a:stretch>
        </p:blipFill>
        <p:spPr>
          <a:xfrm>
            <a:off x="2914649" y="69851"/>
            <a:ext cx="6362700" cy="480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FA0D90-27D9-0FA8-CD8E-B0ADC459AA48}"/>
              </a:ext>
            </a:extLst>
          </p:cNvPr>
          <p:cNvSpPr txBox="1"/>
          <p:nvPr/>
        </p:nvSpPr>
        <p:spPr>
          <a:xfrm>
            <a:off x="333375" y="6480372"/>
            <a:ext cx="6791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This template is a simplified representation for planning and documentation purposes.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9A07F-8886-8E08-1C25-DBE793A9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23063" r="18318" b="31531"/>
          <a:stretch>
            <a:fillRect/>
          </a:stretch>
        </p:blipFill>
        <p:spPr>
          <a:xfrm>
            <a:off x="10420349" y="6425095"/>
            <a:ext cx="962026" cy="432905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21A0531-255C-E44A-EE5A-F9ED638BA1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64" b="3471"/>
          <a:stretch>
            <a:fillRect/>
          </a:stretch>
        </p:blipFill>
        <p:spPr>
          <a:xfrm>
            <a:off x="189724" y="549904"/>
            <a:ext cx="11812552" cy="587519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96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</dc:creator>
  <cp:lastModifiedBy>Dave</cp:lastModifiedBy>
  <cp:revision>2</cp:revision>
  <dcterms:created xsi:type="dcterms:W3CDTF">2026-04-08T14:24:07Z</dcterms:created>
  <dcterms:modified xsi:type="dcterms:W3CDTF">2026-04-08T22:00:43Z</dcterms:modified>
</cp:coreProperties>
</file>